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1" r:id="rId5"/>
    <p:sldId id="263" r:id="rId6"/>
    <p:sldId id="264" r:id="rId7"/>
    <p:sldId id="265" r:id="rId8"/>
    <p:sldId id="266" r:id="rId9"/>
    <p:sldId id="259" r:id="rId10"/>
    <p:sldId id="269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avatars.mds.yandex.net/i?id=acd857f72178aa146418f2e718358327de0fd17ed39a7676-10130119-images-thumbs&amp;n=1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571612"/>
            <a:ext cx="4572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745040" y="0"/>
            <a:ext cx="4398960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Verdana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solidFill>
                <a:srgbClr val="FF0000"/>
              </a:solidFill>
              <a:latin typeface="Verdana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Verdana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solidFill>
                <a:srgbClr val="FF0000"/>
              </a:solidFill>
              <a:latin typeface="Verdana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Verdana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solidFill>
                <a:srgbClr val="FF0000"/>
              </a:solidFill>
              <a:latin typeface="Verdana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Verdana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solidFill>
                <a:srgbClr val="FF0000"/>
              </a:solidFill>
              <a:latin typeface="Verdana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Verdana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технологии на занятиях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 по английскому языку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14612" y="428604"/>
            <a:ext cx="26736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Мастер–класс </a:t>
            </a:r>
            <a:endParaRPr lang="ru-RU" sz="2400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92597" y="3244334"/>
            <a:ext cx="575136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r"/>
            <a:r>
              <a:rPr lang="ru-RU" dirty="0" smtClean="0"/>
              <a:t>    </a:t>
            </a:r>
            <a:r>
              <a:rPr lang="ru-RU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Автор: Спицына Г.Н.  педагог ДО</a:t>
            </a:r>
            <a:endParaRPr lang="ru-RU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Групповой коллаж 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Shopping Mall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2800" b="0" i="0" u="sng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Picture background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071546"/>
            <a:ext cx="7858180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85720" y="0"/>
            <a:ext cx="8429684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Итак,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применяя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арт-технологии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-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практически каждый </a:t>
            </a:r>
            <a:r>
              <a:rPr lang="ru-RU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учащийся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может стать полноправным участником  занятия и для этого не требуется от него каких-либо специальных способностей (музыкальных, художественных, пластических), у каждого есть возможность проявить себя;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-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в процессе работы  </a:t>
            </a:r>
            <a:r>
              <a:rPr lang="ru-RU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учащийся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раскрывает свои чувства, настроения, мысли, свое отношение к окружающему миру, что позволяет лучше узнать его и помочь;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- 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арт-технологии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позволяют повысить  качество усвоения изученного материала, и позволяют настроить работу по наиболее значимым каналам восприятия для всей группы учащихся.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avatars.mds.yandex.net/i?id=a5964c58daf7f52159192b990c074388caa2069c-5098710-images-thumbs&amp;n=1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57166"/>
            <a:ext cx="8429684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s://avatars.mds.yandex.net/i?id=d207154ead34f4ae1401710fd3bb24f1aae30411-12719477-images-thumbs&amp;n=1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857232"/>
            <a:ext cx="3000396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s://avatars.mds.yandex.net/i?id=a51f744278c67efaba3c88ce8b9c6aaf66a102e7-4298456-images-thumbs&amp;n=1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4612" y="1643050"/>
            <a:ext cx="364333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Режиссёр. Часть 1. Театр. Философия актера! Дзен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785794"/>
            <a:ext cx="2786082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s://avatars.mds.yandex.net/i?id=3e8999f054167f1e1e15fcf74d8393b63d5a2165-12480668-images-thumbs&amp;n=13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472" y="4071942"/>
            <a:ext cx="2786082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s://avatars.mds.yandex.net/i?id=d0abb47ff2535d0c263321874606187aee567a8c-12523274-images-thumbs&amp;n=13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14678" y="4643446"/>
            <a:ext cx="285752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Мастер-класс по хореографии от Дениса Ишметова 2023, Московская область - дата и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43570" y="3429000"/>
            <a:ext cx="285752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avatars.mds.yandex.net/i?id=984cff4c26411717793328afb93ad301d913b871-12493262-images-thumbs&amp;n=1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285728"/>
            <a:ext cx="5929354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000364" y="3244334"/>
            <a:ext cx="3542143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sz="32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искусство</a:t>
            </a:r>
            <a:endParaRPr lang="ru-RU" sz="32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714480" y="0"/>
            <a:ext cx="6929486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Цель  мастер-класса: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 показать на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практике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методы и приемы инновационной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арт-технологии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помогающие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раскрыть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творческий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потенциал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личности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учащегося.</a:t>
            </a:r>
          </a:p>
        </p:txBody>
      </p:sp>
      <p:pic>
        <p:nvPicPr>
          <p:cNvPr id="3" name="Рисунок 2" descr="https://avatars.mds.yandex.net/i?id=0a3a28a63c186a4b86d4d0fbbe403602242800ca-3709311-images-thumbs&amp;n=1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571612"/>
            <a:ext cx="4429156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500034" y="214290"/>
            <a:ext cx="8001056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600" b="1" dirty="0" smtClean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err="1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рт-технологи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позволяют сделать процесс обучения более насыщенным и интересным, дают удивительные возможности развить эмоциональную сферу, образное мышление, воображение, творческий потенциал учащегося.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u="sng" dirty="0" err="1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</a:t>
            </a:r>
            <a:r>
              <a:rPr kumimoji="0" lang="ru-RU" sz="2800" b="1" i="0" u="sng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рт-технологии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на занятии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иностранного языка: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sng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использование средств иллюстративной наглядности;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просмотр видеофильмов;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прослушивание музыкальных      произведений;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создание коллажей на различные темы;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- разучивание стихов, рифмовок, песен;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художественное сочинение;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инсценирование</a:t>
            </a:r>
            <a:r>
              <a:rPr lang="ru-RU" sz="28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исполнение различных ролей в диалогах; - ролевые игры.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0"/>
            <a:ext cx="842968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1" dirty="0" smtClean="0">
              <a:solidFill>
                <a:srgbClr val="FFFF00"/>
              </a:solidFill>
            </a:endParaRPr>
          </a:p>
          <a:p>
            <a:r>
              <a:rPr lang="ru-RU" sz="2400" b="1" u="sng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Самыми  распространенными видами </a:t>
            </a:r>
            <a:r>
              <a:rPr lang="ru-RU" sz="2400" b="1" u="sng" dirty="0" err="1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арт-технологий</a:t>
            </a:r>
            <a:r>
              <a:rPr lang="ru-RU" sz="2400" b="1" u="sng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являются визуальные </a:t>
            </a:r>
            <a:r>
              <a:rPr lang="ru-RU" sz="2400" b="1" u="sng" dirty="0" err="1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арт-технологии</a:t>
            </a:r>
            <a:r>
              <a:rPr lang="ru-RU" sz="2400" b="1" u="sng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endParaRPr lang="ru-RU" sz="2400" b="1" u="sng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00034" y="0"/>
            <a:ext cx="8643966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FF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FF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FF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Это применение, прежде всего, иллюстративного материала, средств наглядности (картинок, таблиц, слайдов,  коллажей, диаграмм, кукол, масок). Визуальные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арт-технологии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как нельзя лучше воплощают собой один из первостепенных дидактических принципов (по Я. А. Коменскому) - принцип наглядности. А наглядность в свою очередь повышает мотивацию обучаемых, развивает творческое воображение и мышление, способствует и даже облегчает усвоение учебного материала. Работа с наглядным материалом стимулирует учащихся на говорение и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аудирование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9"/>
            <a:ext cx="864399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своей практике я использую следующие </a:t>
            </a:r>
            <a:r>
              <a:rPr lang="ru-RU" sz="3200" b="1" dirty="0" err="1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арт-педагогические</a:t>
            </a:r>
            <a:r>
              <a:rPr lang="ru-RU" sz="32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технологии:</a:t>
            </a:r>
            <a:endParaRPr lang="ru-RU" sz="32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0"/>
            <a:ext cx="8858280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i="1" dirty="0" smtClean="0">
              <a:solidFill>
                <a:srgbClr val="FF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i="1" dirty="0" smtClean="0">
              <a:solidFill>
                <a:srgbClr val="FF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i="1" dirty="0" smtClean="0">
              <a:solidFill>
                <a:srgbClr val="FF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i="1" dirty="0" smtClean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i="1" dirty="0" smtClean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.Сказкотерапию –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различные сказки, когда мы учимся читать, фонетические сказки, грамматические.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i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2.Коллажирование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.Ритмичные физкультминутки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.Работа с песнями и музыкой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 5.Пантомимы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.Crafts (прикладное искусство)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.Рисование и раскраски.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071670" y="466464"/>
            <a:ext cx="56436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ПРАКТИЧЕСКАЯ ЧАСТЬ</a:t>
            </a:r>
            <a:endParaRPr lang="ru-RU" sz="2000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71472" y="0"/>
            <a:ext cx="7572428" cy="670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Helvetica"/>
              </a:rPr>
              <a:t>«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solidFill>
                <a:srgbClr val="333333"/>
              </a:solidFill>
              <a:latin typeface="Calibri"/>
              <a:ea typeface="Times New Roman" pitchFamily="18" charset="0"/>
              <a:cs typeface="Helvetica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alibri"/>
              <a:ea typeface="Times New Roman" pitchFamily="18" charset="0"/>
              <a:cs typeface="Helvetica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solidFill>
                <a:srgbClr val="333333"/>
              </a:solidFill>
              <a:latin typeface="Calibri"/>
              <a:ea typeface="Times New Roman" pitchFamily="18" charset="0"/>
              <a:cs typeface="Helvetica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u="sng" dirty="0" smtClean="0">
              <a:solidFill>
                <a:srgbClr val="333333"/>
              </a:solidFill>
              <a:latin typeface="Calibri"/>
              <a:ea typeface="Times New Roman" pitchFamily="18" charset="0"/>
              <a:cs typeface="Helvetica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Times New Roman" pitchFamily="18" charset="0"/>
                <a:cs typeface="Helvetica"/>
              </a:rPr>
              <a:t>Космический корабль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sng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Times New Roman" pitchFamily="18" charset="0"/>
                <a:cs typeface="Helvetica"/>
              </a:rPr>
              <a:t> (направленная визуализация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Times New Roman" pitchFamily="18" charset="0"/>
                <a:cs typeface="Helvetica"/>
              </a:rPr>
              <a:t>I need in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/>
                <a:ea typeface="Times New Roman" pitchFamily="18" charset="0"/>
                <a:cs typeface="Helvetica"/>
              </a:rPr>
              <a:t>…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Times New Roman" pitchFamily="18" charset="0"/>
                <a:cs typeface="Helvetica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Verdana" pitchFamily="34" charset="0"/>
                <a:ea typeface="Times New Roman" pitchFamily="18" charset="0"/>
                <a:cs typeface="Helvetica"/>
              </a:rPr>
              <a:t>    Ты летишь на неизвестную комическую станцию. Ты оставляешь все и всех позади. Ты не знаешь, когда ты вернешься обратно. Ты можешь взять с собой только один контейнер, но можешь положить туда все, что хочешь. Можешь взять с собой что угодно, но выбирай внимательно, потому что это твой единственный шанс. Построй свой контейнер и наполни его  моделями из пластилина того, что ты хочешь взять с собой.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298</Words>
  <Application>Microsoft Office PowerPoint</Application>
  <PresentationFormat>Экран (4:3)</PresentationFormat>
  <Paragraphs>97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Спицыны</dc:creator>
  <cp:lastModifiedBy>Спицыны</cp:lastModifiedBy>
  <cp:revision>32</cp:revision>
  <dcterms:created xsi:type="dcterms:W3CDTF">2024-10-15T15:25:53Z</dcterms:created>
  <dcterms:modified xsi:type="dcterms:W3CDTF">2024-11-06T16:44:52Z</dcterms:modified>
</cp:coreProperties>
</file>