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zen_doc/927575/pub_5b688cd919d91600a84e5182_5b689838b3263300a9c78311/scale_12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ddt\Desktop\гиф анг.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643050"/>
            <a:ext cx="1862149" cy="44529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kuaza.com/wp-content/uploads/2016/12/Happy-birthday-messages-Do%C4%9Fum-g%C3%BCn%C3%BCn-kutlu-olsun-9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tatic8.smi2.net/img/1200x630/6495932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eekaboo.wmsite.ru/_mod_files/ce_images/stickers/2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www.mir-igrushki.ru/published/publicdata/NEW/attachments/SC/products_pictures/LS14_en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5.infourok.ru/uploads/ex/0e7d/000949c4-e68b6963/img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4.bp.blogspot.com/-x1f5Q7QYIGI/WRxDFMHhTAI/AAAAAAAAAHo/3-zqj4L9VP0u7R08fZIViJ7rpszsgdBwgCLcB/w1200-h630-p-k-no-nu/hello_html_m27ae833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engfairy.com/wp-content/uploads/2017/04/3-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https://thumbs.dreamstime.com/z/%D0%BA%D0%BD%D0%B8%D0%B3%D0%B8-%D1%87%D1%82%D0%B5%D0%BD%D0%B8%D1%8F-%D0%B5%D1%82%D0%B5%D0%B9-818858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cloud.maxni.ru/tn3_0_85442900_154264485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Спицыны</dc:creator>
  <cp:lastModifiedBy>ddt</cp:lastModifiedBy>
  <cp:revision>4</cp:revision>
  <dcterms:created xsi:type="dcterms:W3CDTF">2019-10-14T15:13:13Z</dcterms:created>
  <dcterms:modified xsi:type="dcterms:W3CDTF">2019-10-17T05:27:40Z</dcterms:modified>
</cp:coreProperties>
</file>